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8288000" cy="10287000"/>
  <p:notesSz cx="10287000" cy="1828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658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Char char="•"/>
            </a:pPr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16CE-C4A3-4A05-B2D7-7C2E9A889C0F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93E5F-521B-4CAD-9D3A-AE923D912DC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7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5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4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34.png"/><Relationship Id="rId7" Type="http://schemas.openxmlformats.org/officeDocument/2006/relationships/image" Target="../media/image37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22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4680255" y="4787112"/>
            <a:ext cx="8617284" cy="1044928"/>
            <a:chOff x="4680255" y="4787112"/>
            <a:chExt cx="8617284" cy="10449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680255" y="4787112"/>
              <a:ext cx="8617284" cy="10449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43118" y="3341632"/>
            <a:ext cx="8004739" cy="1499272"/>
          </a:xfrm>
          <a:prstGeom prst="rect">
            <a:avLst/>
          </a:prstGeom>
        </p:spPr>
      </p:pic>
      <p:pic>
        <p:nvPicPr>
          <p:cNvPr id="6" name="Object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7450" y="4594565"/>
            <a:ext cx="6848646" cy="1405379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3297539" y="2720516"/>
            <a:ext cx="858652" cy="859054"/>
            <a:chOff x="13297539" y="2720516"/>
            <a:chExt cx="858652" cy="859054"/>
          </a:xfrm>
        </p:grpSpPr>
        <p:pic>
          <p:nvPicPr>
            <p:cNvPr id="8" name="Object 7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297539" y="2720516"/>
              <a:ext cx="858652" cy="859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3821402" y="2720718"/>
            <a:ext cx="858652" cy="859054"/>
            <a:chOff x="3821402" y="2720718"/>
            <a:chExt cx="858652" cy="859054"/>
          </a:xfrm>
        </p:grpSpPr>
        <p:pic>
          <p:nvPicPr>
            <p:cNvPr id="11" name="Object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-5400000">
              <a:off x="3821402" y="2720718"/>
              <a:ext cx="858652" cy="859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3297539" y="6698055"/>
            <a:ext cx="858652" cy="859054"/>
            <a:chOff x="13297539" y="6698055"/>
            <a:chExt cx="858652" cy="859054"/>
          </a:xfrm>
        </p:grpSpPr>
        <p:pic>
          <p:nvPicPr>
            <p:cNvPr id="14" name="Object 13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3297539" y="6698055"/>
              <a:ext cx="858652" cy="8590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3821402" y="6697854"/>
            <a:ext cx="858652" cy="859054"/>
            <a:chOff x="3821402" y="6697854"/>
            <a:chExt cx="858652" cy="859054"/>
          </a:xfrm>
        </p:grpSpPr>
        <p:pic>
          <p:nvPicPr>
            <p:cNvPr id="17" name="Object 16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5400000">
              <a:off x="3821402" y="6697854"/>
              <a:ext cx="858652" cy="859054"/>
            </a:xfrm>
            <a:prstGeom prst="rect">
              <a:avLst/>
            </a:prstGeom>
          </p:spPr>
        </p:pic>
      </p:grpSp>
      <p:pic>
        <p:nvPicPr>
          <p:cNvPr id="19" name="Object 1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23116" y="6128694"/>
            <a:ext cx="4338986" cy="757776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668426" y="3838936"/>
            <a:ext cx="3726094" cy="1044928"/>
            <a:chOff x="668426" y="3838936"/>
            <a:chExt cx="3726094" cy="104492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8426" y="3838936"/>
              <a:ext cx="3726094" cy="104492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4145" y="3794508"/>
            <a:ext cx="4056770" cy="1244760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17250152" y="174093"/>
            <a:ext cx="858652" cy="859054"/>
            <a:chOff x="17250152" y="174093"/>
            <a:chExt cx="858652" cy="85905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50152" y="174093"/>
              <a:ext cx="858652" cy="859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239101" y="173892"/>
            <a:ext cx="858652" cy="859054"/>
            <a:chOff x="239101" y="173892"/>
            <a:chExt cx="858652" cy="859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-5400000">
              <a:off x="239101" y="173892"/>
              <a:ext cx="858652" cy="859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17250152" y="9215719"/>
            <a:ext cx="858652" cy="859054"/>
            <a:chOff x="17250152" y="9215719"/>
            <a:chExt cx="858652" cy="8590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250152" y="9215719"/>
              <a:ext cx="858652" cy="859054"/>
            </a:xfrm>
            <a:prstGeom prst="rect">
              <a:avLst/>
            </a:prstGeom>
          </p:spPr>
        </p:pic>
      </p:grpSp>
      <p:grpSp>
        <p:nvGrpSpPr>
          <p:cNvPr id="1005" name="그룹 1005"/>
          <p:cNvGrpSpPr/>
          <p:nvPr/>
        </p:nvGrpSpPr>
        <p:grpSpPr>
          <a:xfrm>
            <a:off x="239101" y="9215921"/>
            <a:ext cx="858652" cy="859054"/>
            <a:chOff x="239101" y="9215921"/>
            <a:chExt cx="858652" cy="859054"/>
          </a:xfrm>
        </p:grpSpPr>
        <p:pic>
          <p:nvPicPr>
            <p:cNvPr id="16" name="Object 15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5400000">
              <a:off x="239101" y="9215921"/>
              <a:ext cx="858652" cy="859054"/>
            </a:xfrm>
            <a:prstGeom prst="rect">
              <a:avLst/>
            </a:prstGeom>
          </p:spPr>
        </p:pic>
      </p:grpSp>
      <p:grpSp>
        <p:nvGrpSpPr>
          <p:cNvPr id="1006" name="그룹 1006"/>
          <p:cNvGrpSpPr/>
          <p:nvPr/>
        </p:nvGrpSpPr>
        <p:grpSpPr>
          <a:xfrm>
            <a:off x="6018870" y="4990851"/>
            <a:ext cx="10306261" cy="222971"/>
            <a:chOff x="6018870" y="4990851"/>
            <a:chExt cx="10306261" cy="222971"/>
          </a:xfrm>
        </p:grpSpPr>
        <p:pic>
          <p:nvPicPr>
            <p:cNvPr id="19" name="Object 18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16200000">
              <a:off x="6018870" y="4990851"/>
              <a:ext cx="10306261" cy="222971"/>
            </a:xfrm>
            <a:prstGeom prst="rect">
              <a:avLst/>
            </a:prstGeom>
          </p:spPr>
        </p:pic>
      </p:grpSp>
      <p:grpSp>
        <p:nvGrpSpPr>
          <p:cNvPr id="1007" name="그룹 1007"/>
          <p:cNvGrpSpPr/>
          <p:nvPr/>
        </p:nvGrpSpPr>
        <p:grpSpPr>
          <a:xfrm>
            <a:off x="10603734" y="603620"/>
            <a:ext cx="1136532" cy="1136532"/>
            <a:chOff x="10603734" y="603620"/>
            <a:chExt cx="1136532" cy="1136532"/>
          </a:xfrm>
        </p:grpSpPr>
        <p:pic>
          <p:nvPicPr>
            <p:cNvPr id="22" name="Object 21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3734" y="603620"/>
              <a:ext cx="1136532" cy="1136532"/>
            </a:xfrm>
            <a:prstGeom prst="rect">
              <a:avLst/>
            </a:prstGeom>
          </p:spPr>
        </p:pic>
      </p:grpSp>
      <p:grpSp>
        <p:nvGrpSpPr>
          <p:cNvPr id="1008" name="그룹 1008"/>
          <p:cNvGrpSpPr/>
          <p:nvPr/>
        </p:nvGrpSpPr>
        <p:grpSpPr>
          <a:xfrm>
            <a:off x="10603734" y="2463962"/>
            <a:ext cx="1136532" cy="1136532"/>
            <a:chOff x="10603734" y="2463962"/>
            <a:chExt cx="1136532" cy="1136532"/>
          </a:xfrm>
        </p:grpSpPr>
        <p:pic>
          <p:nvPicPr>
            <p:cNvPr id="25" name="Object 24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3734" y="2463962"/>
              <a:ext cx="1136532" cy="1136532"/>
            </a:xfrm>
            <a:prstGeom prst="rect">
              <a:avLst/>
            </a:prstGeom>
          </p:spPr>
        </p:pic>
      </p:grpSp>
      <p:grpSp>
        <p:nvGrpSpPr>
          <p:cNvPr id="1009" name="그룹 1009"/>
          <p:cNvGrpSpPr/>
          <p:nvPr/>
        </p:nvGrpSpPr>
        <p:grpSpPr>
          <a:xfrm>
            <a:off x="10603734" y="4348701"/>
            <a:ext cx="1136532" cy="1136532"/>
            <a:chOff x="10603734" y="4348701"/>
            <a:chExt cx="1136532" cy="1136532"/>
          </a:xfrm>
        </p:grpSpPr>
        <p:pic>
          <p:nvPicPr>
            <p:cNvPr id="28" name="Object 27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603734" y="4348701"/>
              <a:ext cx="1136532" cy="1136532"/>
            </a:xfrm>
            <a:prstGeom prst="rect">
              <a:avLst/>
            </a:prstGeom>
          </p:spPr>
        </p:pic>
      </p:grpSp>
      <p:pic>
        <p:nvPicPr>
          <p:cNvPr id="30" name="Object 29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0535165" y="829038"/>
            <a:ext cx="1047850" cy="733422"/>
          </a:xfrm>
          <a:prstGeom prst="rect">
            <a:avLst/>
          </a:prstGeom>
        </p:spPr>
      </p:pic>
      <p:pic>
        <p:nvPicPr>
          <p:cNvPr id="31" name="Object 30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0535137" y="2689383"/>
            <a:ext cx="1125069" cy="725698"/>
          </a:xfrm>
          <a:prstGeom prst="rect">
            <a:avLst/>
          </a:prstGeom>
        </p:spPr>
      </p:pic>
      <p:pic>
        <p:nvPicPr>
          <p:cNvPr id="32" name="Object 31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0535137" y="4582868"/>
            <a:ext cx="1134336" cy="725698"/>
          </a:xfrm>
          <a:prstGeom prst="rect">
            <a:avLst/>
          </a:prstGeom>
        </p:spPr>
      </p:pic>
      <p:pic>
        <p:nvPicPr>
          <p:cNvPr id="33" name="Object 32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938335" y="902963"/>
            <a:ext cx="3598127" cy="621308"/>
          </a:xfrm>
          <a:prstGeom prst="rect">
            <a:avLst/>
          </a:prstGeom>
        </p:spPr>
      </p:pic>
      <p:pic>
        <p:nvPicPr>
          <p:cNvPr id="34" name="Object 33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1923144" y="972783"/>
            <a:ext cx="3726348" cy="493319"/>
          </a:xfrm>
          <a:prstGeom prst="rect">
            <a:avLst/>
          </a:prstGeom>
        </p:spPr>
      </p:pic>
      <p:pic>
        <p:nvPicPr>
          <p:cNvPr id="35" name="Object 34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6938335" y="2690182"/>
            <a:ext cx="3617090" cy="712128"/>
          </a:xfrm>
          <a:prstGeom prst="rect">
            <a:avLst/>
          </a:prstGeom>
        </p:spPr>
      </p:pic>
      <p:pic>
        <p:nvPicPr>
          <p:cNvPr id="36" name="Object 35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6938335" y="4584525"/>
            <a:ext cx="3617147" cy="705185"/>
          </a:xfrm>
          <a:prstGeom prst="rect">
            <a:avLst/>
          </a:prstGeom>
        </p:spPr>
      </p:pic>
      <p:pic>
        <p:nvPicPr>
          <p:cNvPr id="37" name="Object 36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11986096" y="2809992"/>
            <a:ext cx="2643043" cy="493319"/>
          </a:xfrm>
          <a:prstGeom prst="rect">
            <a:avLst/>
          </a:prstGeom>
        </p:spPr>
      </p:pic>
      <p:pic>
        <p:nvPicPr>
          <p:cNvPr id="38" name="Object 37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11923144" y="4828582"/>
            <a:ext cx="2813034" cy="49331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2946" y="4302317"/>
            <a:ext cx="5413021" cy="5389018"/>
            <a:chOff x="732946" y="4302317"/>
            <a:chExt cx="5413021" cy="53890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946" y="4302317"/>
              <a:ext cx="5413021" cy="53890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83125" y="4302317"/>
            <a:ext cx="5413021" cy="5389018"/>
            <a:chOff x="6483125" y="4302317"/>
            <a:chExt cx="5413021" cy="53890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3125" y="4302317"/>
              <a:ext cx="5413021" cy="53890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233304" y="4302317"/>
            <a:ext cx="5413021" cy="5389018"/>
            <a:chOff x="12233304" y="4302317"/>
            <a:chExt cx="5413021" cy="538901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3304" y="4302317"/>
              <a:ext cx="5413021" cy="538901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632" y="287733"/>
            <a:ext cx="5111357" cy="1392243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97740" y="1585170"/>
            <a:ext cx="4946332" cy="140109"/>
            <a:chOff x="6697740" y="1585170"/>
            <a:chExt cx="4946332" cy="1401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7740" y="1585170"/>
              <a:ext cx="4946332" cy="14010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9792" y="1858011"/>
            <a:ext cx="4925300" cy="616719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8552" y="3253384"/>
            <a:ext cx="1209891" cy="1237301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48695" y="4559761"/>
            <a:ext cx="1338402" cy="969973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368149" y="3274549"/>
            <a:ext cx="1428939" cy="1239634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2118358" y="3274549"/>
            <a:ext cx="1428939" cy="1249158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797581" y="4678790"/>
            <a:ext cx="2595249" cy="929783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49115" y="5490944"/>
            <a:ext cx="4496720" cy="3029796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649104" y="4680137"/>
            <a:ext cx="2614297" cy="929783"/>
          </a:xfrm>
          <a:prstGeom prst="rect">
            <a:avLst/>
          </a:prstGeom>
        </p:spPr>
      </p:pic>
      <p:pic>
        <p:nvPicPr>
          <p:cNvPr id="23" name="Object 22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12645906" y="5125572"/>
            <a:ext cx="3572063" cy="4519739"/>
          </a:xfrm>
          <a:prstGeom prst="rect">
            <a:avLst/>
          </a:prstGeom>
        </p:spPr>
      </p:pic>
      <p:pic>
        <p:nvPicPr>
          <p:cNvPr id="24" name="Object 23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1201982" y="5490944"/>
            <a:ext cx="4486977" cy="3029796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41411" y="3996457"/>
            <a:ext cx="14221551" cy="5389018"/>
            <a:chOff x="741411" y="3996457"/>
            <a:chExt cx="14221551" cy="53890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41411" y="3996457"/>
              <a:ext cx="14221551" cy="5389018"/>
            </a:xfrm>
            <a:prstGeom prst="rect">
              <a:avLst/>
            </a:prstGeom>
          </p:spPr>
        </p:pic>
      </p:grp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55632" y="287733"/>
            <a:ext cx="4499300" cy="1392243"/>
          </a:xfrm>
          <a:prstGeom prst="rect">
            <a:avLst/>
          </a:prstGeom>
        </p:spPr>
      </p:pic>
      <p:grpSp>
        <p:nvGrpSpPr>
          <p:cNvPr id="1002" name="그룹 1002"/>
          <p:cNvGrpSpPr/>
          <p:nvPr/>
        </p:nvGrpSpPr>
        <p:grpSpPr>
          <a:xfrm>
            <a:off x="6697740" y="1585170"/>
            <a:ext cx="4946332" cy="140109"/>
            <a:chOff x="6697740" y="1585170"/>
            <a:chExt cx="4946332" cy="140109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7740" y="1585170"/>
              <a:ext cx="4946332" cy="140109"/>
            </a:xfrm>
            <a:prstGeom prst="rect">
              <a:avLst/>
            </a:prstGeom>
          </p:spPr>
        </p:pic>
      </p:grpSp>
      <p:pic>
        <p:nvPicPr>
          <p:cNvPr id="9" name="Object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9792" y="1855954"/>
            <a:ext cx="4442243" cy="618795"/>
          </a:xfrm>
          <a:prstGeom prst="rect">
            <a:avLst/>
          </a:prstGeom>
        </p:spPr>
      </p:pic>
      <p:pic>
        <p:nvPicPr>
          <p:cNvPr id="10" name="Object 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5826" y="2902050"/>
            <a:ext cx="2687420" cy="1277706"/>
          </a:xfrm>
          <a:prstGeom prst="rect">
            <a:avLst/>
          </a:prstGeom>
        </p:spPr>
      </p:pic>
      <p:pic>
        <p:nvPicPr>
          <p:cNvPr id="11" name="Object 1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271963" y="4539316"/>
            <a:ext cx="5096204" cy="3723166"/>
          </a:xfrm>
          <a:prstGeom prst="rect">
            <a:avLst/>
          </a:prstGeom>
        </p:spPr>
      </p:pic>
      <p:pic>
        <p:nvPicPr>
          <p:cNvPr id="12" name="Object 11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91458" y="4527963"/>
            <a:ext cx="3534033" cy="372316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1" name="그룹 1001"/>
          <p:cNvGrpSpPr/>
          <p:nvPr/>
        </p:nvGrpSpPr>
        <p:grpSpPr>
          <a:xfrm>
            <a:off x="732946" y="4302317"/>
            <a:ext cx="5413021" cy="5389018"/>
            <a:chOff x="732946" y="4302317"/>
            <a:chExt cx="5413021" cy="5389018"/>
          </a:xfrm>
        </p:grpSpPr>
        <p:pic>
          <p:nvPicPr>
            <p:cNvPr id="3" name="Object 2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946" y="4302317"/>
              <a:ext cx="5413021" cy="5389018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6483125" y="4302317"/>
            <a:ext cx="5413021" cy="5389018"/>
            <a:chOff x="6483125" y="4302317"/>
            <a:chExt cx="5413021" cy="5389018"/>
          </a:xfrm>
        </p:grpSpPr>
        <p:pic>
          <p:nvPicPr>
            <p:cNvPr id="6" name="Object 5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3125" y="4302317"/>
              <a:ext cx="5413021" cy="5389018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2233304" y="4302317"/>
            <a:ext cx="5413021" cy="5389018"/>
            <a:chOff x="12233304" y="4302317"/>
            <a:chExt cx="5413021" cy="5389018"/>
          </a:xfrm>
        </p:grpSpPr>
        <p:pic>
          <p:nvPicPr>
            <p:cNvPr id="9" name="Object 8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233304" y="4302317"/>
              <a:ext cx="5413021" cy="5389018"/>
            </a:xfrm>
            <a:prstGeom prst="rect">
              <a:avLst/>
            </a:prstGeom>
          </p:spPr>
        </p:pic>
      </p:grpSp>
      <p:pic>
        <p:nvPicPr>
          <p:cNvPr id="11" name="Object 1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41346" y="365982"/>
            <a:ext cx="5997929" cy="1246586"/>
          </a:xfrm>
          <a:prstGeom prst="rect">
            <a:avLst/>
          </a:prstGeom>
        </p:spPr>
      </p:pic>
      <p:grpSp>
        <p:nvGrpSpPr>
          <p:cNvPr id="1004" name="그룹 1004"/>
          <p:cNvGrpSpPr/>
          <p:nvPr/>
        </p:nvGrpSpPr>
        <p:grpSpPr>
          <a:xfrm>
            <a:off x="6697740" y="1585170"/>
            <a:ext cx="4946332" cy="140109"/>
            <a:chOff x="6697740" y="1585170"/>
            <a:chExt cx="4946332" cy="140109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97740" y="1585170"/>
              <a:ext cx="4946332" cy="140109"/>
            </a:xfrm>
            <a:prstGeom prst="rect">
              <a:avLst/>
            </a:prstGeom>
          </p:spPr>
        </p:pic>
      </p:grpSp>
      <p:pic>
        <p:nvPicPr>
          <p:cNvPr id="15" name="Object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49792" y="1855944"/>
            <a:ext cx="4360337" cy="618794"/>
          </a:xfrm>
          <a:prstGeom prst="rect">
            <a:avLst/>
          </a:prstGeom>
        </p:spPr>
      </p:pic>
      <p:pic>
        <p:nvPicPr>
          <p:cNvPr id="16" name="Object 15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3368" y="3277307"/>
            <a:ext cx="2946444" cy="1246225"/>
          </a:xfrm>
          <a:prstGeom prst="rect">
            <a:avLst/>
          </a:prstGeom>
        </p:spPr>
      </p:pic>
      <p:pic>
        <p:nvPicPr>
          <p:cNvPr id="17" name="Object 1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81476" y="4618181"/>
            <a:ext cx="1831687" cy="1012230"/>
          </a:xfrm>
          <a:prstGeom prst="rect">
            <a:avLst/>
          </a:prstGeom>
        </p:spPr>
      </p:pic>
      <p:pic>
        <p:nvPicPr>
          <p:cNvPr id="18" name="Object 17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149582" y="5493658"/>
            <a:ext cx="3564339" cy="3774768"/>
          </a:xfrm>
          <a:prstGeom prst="rect">
            <a:avLst/>
          </a:prstGeom>
        </p:spPr>
      </p:pic>
      <p:pic>
        <p:nvPicPr>
          <p:cNvPr id="19" name="Object 18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97581" y="4678790"/>
            <a:ext cx="1347926" cy="900545"/>
          </a:xfrm>
          <a:prstGeom prst="rect">
            <a:avLst/>
          </a:prstGeom>
        </p:spPr>
      </p:pic>
      <p:pic>
        <p:nvPicPr>
          <p:cNvPr id="20" name="Object 19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865687" y="5493658"/>
            <a:ext cx="3423063" cy="1912339"/>
          </a:xfrm>
          <a:prstGeom prst="rect">
            <a:avLst/>
          </a:prstGeom>
        </p:spPr>
      </p:pic>
      <p:pic>
        <p:nvPicPr>
          <p:cNvPr id="21" name="Object 20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12649104" y="4618181"/>
            <a:ext cx="1347926" cy="1021754"/>
          </a:xfrm>
          <a:prstGeom prst="rect">
            <a:avLst/>
          </a:prstGeom>
        </p:spPr>
      </p:pic>
      <p:pic>
        <p:nvPicPr>
          <p:cNvPr id="22" name="Object 21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12748858" y="5483077"/>
            <a:ext cx="3528253" cy="271149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DC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86200" y="1063198"/>
            <a:ext cx="8315266" cy="1786532"/>
          </a:xfrm>
          <a:prstGeom prst="rect">
            <a:avLst/>
          </a:prstGeom>
        </p:spPr>
      </p:pic>
      <p:grpSp>
        <p:nvGrpSpPr>
          <p:cNvPr id="1001" name="그룹 1001"/>
          <p:cNvGrpSpPr/>
          <p:nvPr/>
        </p:nvGrpSpPr>
        <p:grpSpPr>
          <a:xfrm>
            <a:off x="17229207" y="228571"/>
            <a:ext cx="858652" cy="859054"/>
            <a:chOff x="17229207" y="228571"/>
            <a:chExt cx="858652" cy="859054"/>
          </a:xfrm>
        </p:grpSpPr>
        <p:pic>
          <p:nvPicPr>
            <p:cNvPr id="4" name="Object 3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9207" y="228571"/>
              <a:ext cx="858652" cy="859054"/>
            </a:xfrm>
            <a:prstGeom prst="rect">
              <a:avLst/>
            </a:prstGeom>
          </p:spPr>
        </p:pic>
      </p:grpSp>
      <p:grpSp>
        <p:nvGrpSpPr>
          <p:cNvPr id="1002" name="그룹 1002"/>
          <p:cNvGrpSpPr/>
          <p:nvPr/>
        </p:nvGrpSpPr>
        <p:grpSpPr>
          <a:xfrm>
            <a:off x="242669" y="215672"/>
            <a:ext cx="858652" cy="859054"/>
            <a:chOff x="242669" y="215672"/>
            <a:chExt cx="858652" cy="859054"/>
          </a:xfrm>
        </p:grpSpPr>
        <p:pic>
          <p:nvPicPr>
            <p:cNvPr id="7" name="Object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-5400000">
              <a:off x="242669" y="215672"/>
              <a:ext cx="858652" cy="859054"/>
            </a:xfrm>
            <a:prstGeom prst="rect">
              <a:avLst/>
            </a:prstGeom>
          </p:spPr>
        </p:pic>
      </p:grpSp>
      <p:grpSp>
        <p:nvGrpSpPr>
          <p:cNvPr id="1003" name="그룹 1003"/>
          <p:cNvGrpSpPr/>
          <p:nvPr/>
        </p:nvGrpSpPr>
        <p:grpSpPr>
          <a:xfrm>
            <a:off x="17229207" y="9222820"/>
            <a:ext cx="858652" cy="859054"/>
            <a:chOff x="17229207" y="9222820"/>
            <a:chExt cx="858652" cy="859054"/>
          </a:xfrm>
        </p:grpSpPr>
        <p:pic>
          <p:nvPicPr>
            <p:cNvPr id="10" name="Object 9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229207" y="9222820"/>
              <a:ext cx="858652" cy="859054"/>
            </a:xfrm>
            <a:prstGeom prst="rect">
              <a:avLst/>
            </a:prstGeom>
          </p:spPr>
        </p:pic>
      </p:grpSp>
      <p:grpSp>
        <p:nvGrpSpPr>
          <p:cNvPr id="1004" name="그룹 1004"/>
          <p:cNvGrpSpPr/>
          <p:nvPr/>
        </p:nvGrpSpPr>
        <p:grpSpPr>
          <a:xfrm>
            <a:off x="242669" y="9222619"/>
            <a:ext cx="858652" cy="859054"/>
            <a:chOff x="242669" y="9222619"/>
            <a:chExt cx="858652" cy="859054"/>
          </a:xfrm>
        </p:grpSpPr>
        <p:pic>
          <p:nvPicPr>
            <p:cNvPr id="13" name="Object 12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5400000">
              <a:off x="242669" y="9222619"/>
              <a:ext cx="858652" cy="859054"/>
            </a:xfrm>
            <a:prstGeom prst="rect">
              <a:avLst/>
            </a:prstGeom>
          </p:spPr>
        </p:pic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" t="8587" r="8333" b="5324"/>
          <a:stretch/>
        </p:blipFill>
        <p:spPr>
          <a:xfrm>
            <a:off x="4674713" y="2728315"/>
            <a:ext cx="8915400" cy="64945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사용자 지정</PresentationFormat>
  <Paragraphs>0</Paragraphs>
  <Slides>6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officegen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officegen</dc:creator>
  <cp:lastModifiedBy>원종혁</cp:lastModifiedBy>
  <cp:revision>2</cp:revision>
  <dcterms:created xsi:type="dcterms:W3CDTF">2022-06-16T19:05:02Z</dcterms:created>
  <dcterms:modified xsi:type="dcterms:W3CDTF">2022-06-16T10:09:28Z</dcterms:modified>
</cp:coreProperties>
</file>