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58" r:id="rId5"/>
    <p:sldId id="260" r:id="rId6"/>
    <p:sldId id="261" r:id="rId7"/>
    <p:sldId id="262" r:id="rId8"/>
    <p:sldId id="263" r:id="rId9"/>
    <p:sldId id="264" r:id="rId10"/>
    <p:sldId id="259" r:id="rId11"/>
  </p:sldIdLst>
  <p:sldSz cx="18288000" cy="10287000"/>
  <p:notesSz cx="6858000" cy="9144000"/>
  <p:embeddedFontLst>
    <p:embeddedFont>
      <p:font typeface="NIXGONFONTS-L V2.0" panose="020B0600000101010101" charset="-127"/>
      <p:regular r:id="rId12"/>
    </p:embeddedFont>
    <p:embeddedFont>
      <p:font typeface="NIXGONFONTS-M V2.0" panose="020B0600000101010101" charset="-127"/>
      <p:regular r:id="rId13"/>
    </p:embeddedFont>
    <p:embeddedFont>
      <p:font typeface="Pretendard Light" panose="020B0600000101010101" charset="-127"/>
      <p:regular r:id="rId14"/>
    </p:embeddedFont>
    <p:embeddedFont>
      <p:font typeface="Pretendard Medium" panose="020B0600000101010101" charset="-127"/>
      <p:bold r:id="rId15"/>
    </p:embeddedFont>
    <p:embeddedFont>
      <p:font typeface="Pretendard SemiBold" panose="020B0600000101010101" charset="-127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5544"/>
    <a:srgbClr val="5B6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8601F-EA55-4B80-B5BB-F109ACC152A6}" v="6" dt="2025-06-12T02:43:40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147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정연 이" userId="4bd952b3c1c02fd0" providerId="LiveId" clId="{5F78601F-EA55-4B80-B5BB-F109ACC152A6}"/>
    <pc:docChg chg="undo custSel addSld modSld sldOrd">
      <pc:chgData name="정연 이" userId="4bd952b3c1c02fd0" providerId="LiveId" clId="{5F78601F-EA55-4B80-B5BB-F109ACC152A6}" dt="2025-06-12T05:12:08.217" v="1707" actId="20577"/>
      <pc:docMkLst>
        <pc:docMk/>
      </pc:docMkLst>
      <pc:sldChg chg="modSp mod">
        <pc:chgData name="정연 이" userId="4bd952b3c1c02fd0" providerId="LiveId" clId="{5F78601F-EA55-4B80-B5BB-F109ACC152A6}" dt="2025-06-12T02:16:32.126" v="501" actId="1037"/>
        <pc:sldMkLst>
          <pc:docMk/>
          <pc:sldMk cId="0" sldId="256"/>
        </pc:sldMkLst>
        <pc:picChg chg="mod">
          <ac:chgData name="정연 이" userId="4bd952b3c1c02fd0" providerId="LiveId" clId="{5F78601F-EA55-4B80-B5BB-F109ACC152A6}" dt="2025-06-12T02:16:32.126" v="501" actId="1037"/>
          <ac:picMkLst>
            <pc:docMk/>
            <pc:sldMk cId="0" sldId="256"/>
            <ac:picMk id="11" creationId="{00000000-0000-0000-0000-000000000000}"/>
          </ac:picMkLst>
        </pc:picChg>
      </pc:sldChg>
      <pc:sldChg chg="delSp mod">
        <pc:chgData name="정연 이" userId="4bd952b3c1c02fd0" providerId="LiveId" clId="{5F78601F-EA55-4B80-B5BB-F109ACC152A6}" dt="2025-06-12T02:12:36.281" v="388" actId="478"/>
        <pc:sldMkLst>
          <pc:docMk/>
          <pc:sldMk cId="0" sldId="257"/>
        </pc:sldMkLst>
        <pc:spChg chg="del">
          <ac:chgData name="정연 이" userId="4bd952b3c1c02fd0" providerId="LiveId" clId="{5F78601F-EA55-4B80-B5BB-F109ACC152A6}" dt="2025-06-12T02:12:36.281" v="388" actId="478"/>
          <ac:spMkLst>
            <pc:docMk/>
            <pc:sldMk cId="0" sldId="257"/>
            <ac:spMk id="8" creationId="{00000000-0000-0000-0000-000000000000}"/>
          </ac:spMkLst>
        </pc:spChg>
        <pc:picChg chg="del">
          <ac:chgData name="정연 이" userId="4bd952b3c1c02fd0" providerId="LiveId" clId="{5F78601F-EA55-4B80-B5BB-F109ACC152A6}" dt="2025-06-12T02:12:36.281" v="388" actId="478"/>
          <ac:picMkLst>
            <pc:docMk/>
            <pc:sldMk cId="0" sldId="257"/>
            <ac:picMk id="7" creationId="{00000000-0000-0000-0000-000000000000}"/>
          </ac:picMkLst>
        </pc:picChg>
      </pc:sldChg>
      <pc:sldChg chg="delSp modSp mod">
        <pc:chgData name="정연 이" userId="4bd952b3c1c02fd0" providerId="LiveId" clId="{5F78601F-EA55-4B80-B5BB-F109ACC152A6}" dt="2025-06-12T05:12:08.217" v="1707" actId="20577"/>
        <pc:sldMkLst>
          <pc:docMk/>
          <pc:sldMk cId="0" sldId="258"/>
        </pc:sldMkLst>
        <pc:spChg chg="mod">
          <ac:chgData name="정연 이" userId="4bd952b3c1c02fd0" providerId="LiveId" clId="{5F78601F-EA55-4B80-B5BB-F109ACC152A6}" dt="2025-06-12T05:12:08.217" v="1707" actId="20577"/>
          <ac:spMkLst>
            <pc:docMk/>
            <pc:sldMk cId="0" sldId="258"/>
            <ac:spMk id="6" creationId="{00000000-0000-0000-0000-000000000000}"/>
          </ac:spMkLst>
        </pc:spChg>
        <pc:spChg chg="del">
          <ac:chgData name="정연 이" userId="4bd952b3c1c02fd0" providerId="LiveId" clId="{5F78601F-EA55-4B80-B5BB-F109ACC152A6}" dt="2025-06-12T02:12:40.388" v="389" actId="478"/>
          <ac:spMkLst>
            <pc:docMk/>
            <pc:sldMk cId="0" sldId="258"/>
            <ac:spMk id="11" creationId="{00000000-0000-0000-0000-000000000000}"/>
          </ac:spMkLst>
        </pc:spChg>
        <pc:picChg chg="del">
          <ac:chgData name="정연 이" userId="4bd952b3c1c02fd0" providerId="LiveId" clId="{5F78601F-EA55-4B80-B5BB-F109ACC152A6}" dt="2025-06-12T02:12:40.388" v="389" actId="478"/>
          <ac:picMkLst>
            <pc:docMk/>
            <pc:sldMk cId="0" sldId="258"/>
            <ac:picMk id="9" creationId="{00000000-0000-0000-0000-000000000000}"/>
          </ac:picMkLst>
        </pc:picChg>
      </pc:sldChg>
      <pc:sldChg chg="delSp modSp mod">
        <pc:chgData name="정연 이" userId="4bd952b3c1c02fd0" providerId="LiveId" clId="{5F78601F-EA55-4B80-B5BB-F109ACC152A6}" dt="2025-06-12T02:13:24.661" v="424"/>
        <pc:sldMkLst>
          <pc:docMk/>
          <pc:sldMk cId="0" sldId="259"/>
        </pc:sldMkLst>
        <pc:spChg chg="mod">
          <ac:chgData name="정연 이" userId="4bd952b3c1c02fd0" providerId="LiveId" clId="{5F78601F-EA55-4B80-B5BB-F109ACC152A6}" dt="2025-06-10T08:59:51.565" v="372" actId="1076"/>
          <ac:spMkLst>
            <pc:docMk/>
            <pc:sldMk cId="0" sldId="259"/>
            <ac:spMk id="7" creationId="{00000000-0000-0000-0000-000000000000}"/>
          </ac:spMkLst>
        </pc:spChg>
        <pc:spChg chg="mod">
          <ac:chgData name="정연 이" userId="4bd952b3c1c02fd0" providerId="LiveId" clId="{5F78601F-EA55-4B80-B5BB-F109ACC152A6}" dt="2025-06-12T02:13:24.661" v="424"/>
          <ac:spMkLst>
            <pc:docMk/>
            <pc:sldMk cId="0" sldId="259"/>
            <ac:spMk id="8" creationId="{00000000-0000-0000-0000-000000000000}"/>
          </ac:spMkLst>
        </pc:spChg>
      </pc:sldChg>
      <pc:sldChg chg="delSp mod">
        <pc:chgData name="정연 이" userId="4bd952b3c1c02fd0" providerId="LiveId" clId="{5F78601F-EA55-4B80-B5BB-F109ACC152A6}" dt="2025-06-12T02:12:44.039" v="390" actId="478"/>
        <pc:sldMkLst>
          <pc:docMk/>
          <pc:sldMk cId="3886791688" sldId="260"/>
        </pc:sldMkLst>
        <pc:spChg chg="del">
          <ac:chgData name="정연 이" userId="4bd952b3c1c02fd0" providerId="LiveId" clId="{5F78601F-EA55-4B80-B5BB-F109ACC152A6}" dt="2025-06-12T02:12:44.039" v="390" actId="478"/>
          <ac:spMkLst>
            <pc:docMk/>
            <pc:sldMk cId="3886791688" sldId="260"/>
            <ac:spMk id="11" creationId="{18B12C36-B09D-AB72-A6E8-E0CC65770240}"/>
          </ac:spMkLst>
        </pc:spChg>
        <pc:picChg chg="del">
          <ac:chgData name="정연 이" userId="4bd952b3c1c02fd0" providerId="LiveId" clId="{5F78601F-EA55-4B80-B5BB-F109ACC152A6}" dt="2025-06-12T02:12:44.039" v="390" actId="478"/>
          <ac:picMkLst>
            <pc:docMk/>
            <pc:sldMk cId="3886791688" sldId="260"/>
            <ac:picMk id="9" creationId="{C752A7B5-02DB-BEDB-1565-54BCF6D8A1CE}"/>
          </ac:picMkLst>
        </pc:picChg>
      </pc:sldChg>
      <pc:sldChg chg="delSp mod">
        <pc:chgData name="정연 이" userId="4bd952b3c1c02fd0" providerId="LiveId" clId="{5F78601F-EA55-4B80-B5BB-F109ACC152A6}" dt="2025-06-12T02:12:46.619" v="391" actId="478"/>
        <pc:sldMkLst>
          <pc:docMk/>
          <pc:sldMk cId="3030478449" sldId="261"/>
        </pc:sldMkLst>
        <pc:spChg chg="del">
          <ac:chgData name="정연 이" userId="4bd952b3c1c02fd0" providerId="LiveId" clId="{5F78601F-EA55-4B80-B5BB-F109ACC152A6}" dt="2025-06-12T02:12:46.619" v="391" actId="478"/>
          <ac:spMkLst>
            <pc:docMk/>
            <pc:sldMk cId="3030478449" sldId="261"/>
            <ac:spMk id="11" creationId="{9287435B-2511-649E-C428-52FB8748673A}"/>
          </ac:spMkLst>
        </pc:spChg>
        <pc:picChg chg="del">
          <ac:chgData name="정연 이" userId="4bd952b3c1c02fd0" providerId="LiveId" clId="{5F78601F-EA55-4B80-B5BB-F109ACC152A6}" dt="2025-06-12T02:12:46.619" v="391" actId="478"/>
          <ac:picMkLst>
            <pc:docMk/>
            <pc:sldMk cId="3030478449" sldId="261"/>
            <ac:picMk id="9" creationId="{90628F8A-CBE6-F5E6-1CC0-8ADF9A4633EE}"/>
          </ac:picMkLst>
        </pc:picChg>
      </pc:sldChg>
      <pc:sldChg chg="delSp mod">
        <pc:chgData name="정연 이" userId="4bd952b3c1c02fd0" providerId="LiveId" clId="{5F78601F-EA55-4B80-B5BB-F109ACC152A6}" dt="2025-06-12T02:12:49.160" v="392" actId="478"/>
        <pc:sldMkLst>
          <pc:docMk/>
          <pc:sldMk cId="612998441" sldId="262"/>
        </pc:sldMkLst>
        <pc:spChg chg="del">
          <ac:chgData name="정연 이" userId="4bd952b3c1c02fd0" providerId="LiveId" clId="{5F78601F-EA55-4B80-B5BB-F109ACC152A6}" dt="2025-06-12T02:12:49.160" v="392" actId="478"/>
          <ac:spMkLst>
            <pc:docMk/>
            <pc:sldMk cId="612998441" sldId="262"/>
            <ac:spMk id="11" creationId="{9E75F6E8-9505-7753-8EE4-71690CD1C489}"/>
          </ac:spMkLst>
        </pc:spChg>
        <pc:picChg chg="del">
          <ac:chgData name="정연 이" userId="4bd952b3c1c02fd0" providerId="LiveId" clId="{5F78601F-EA55-4B80-B5BB-F109ACC152A6}" dt="2025-06-12T02:12:49.160" v="392" actId="478"/>
          <ac:picMkLst>
            <pc:docMk/>
            <pc:sldMk cId="612998441" sldId="262"/>
            <ac:picMk id="9" creationId="{41B4B347-2982-1825-964C-94A30B64BCDB}"/>
          </ac:picMkLst>
        </pc:picChg>
      </pc:sldChg>
      <pc:sldChg chg="delSp mod">
        <pc:chgData name="정연 이" userId="4bd952b3c1c02fd0" providerId="LiveId" clId="{5F78601F-EA55-4B80-B5BB-F109ACC152A6}" dt="2025-06-12T02:12:51.951" v="393" actId="478"/>
        <pc:sldMkLst>
          <pc:docMk/>
          <pc:sldMk cId="905419073" sldId="263"/>
        </pc:sldMkLst>
        <pc:spChg chg="del">
          <ac:chgData name="정연 이" userId="4bd952b3c1c02fd0" providerId="LiveId" clId="{5F78601F-EA55-4B80-B5BB-F109ACC152A6}" dt="2025-06-12T02:12:51.951" v="393" actId="478"/>
          <ac:spMkLst>
            <pc:docMk/>
            <pc:sldMk cId="905419073" sldId="263"/>
            <ac:spMk id="11" creationId="{9E75F6E8-9505-7753-8EE4-71690CD1C489}"/>
          </ac:spMkLst>
        </pc:spChg>
        <pc:picChg chg="del">
          <ac:chgData name="정연 이" userId="4bd952b3c1c02fd0" providerId="LiveId" clId="{5F78601F-EA55-4B80-B5BB-F109ACC152A6}" dt="2025-06-12T02:12:51.951" v="393" actId="478"/>
          <ac:picMkLst>
            <pc:docMk/>
            <pc:sldMk cId="905419073" sldId="263"/>
            <ac:picMk id="9" creationId="{41B4B347-2982-1825-964C-94A30B64BCDB}"/>
          </ac:picMkLst>
        </pc:picChg>
      </pc:sldChg>
      <pc:sldChg chg="addSp delSp modSp mod">
        <pc:chgData name="정연 이" userId="4bd952b3c1c02fd0" providerId="LiveId" clId="{5F78601F-EA55-4B80-B5BB-F109ACC152A6}" dt="2025-06-12T02:12:54.734" v="394" actId="478"/>
        <pc:sldMkLst>
          <pc:docMk/>
          <pc:sldMk cId="2762357304" sldId="264"/>
        </pc:sldMkLst>
        <pc:spChg chg="del">
          <ac:chgData name="정연 이" userId="4bd952b3c1c02fd0" providerId="LiveId" clId="{5F78601F-EA55-4B80-B5BB-F109ACC152A6}" dt="2025-06-12T02:12:54.734" v="394" actId="478"/>
          <ac:spMkLst>
            <pc:docMk/>
            <pc:sldMk cId="2762357304" sldId="264"/>
            <ac:spMk id="11" creationId="{3022CC19-DB0B-2D52-2D97-260B1B862CEF}"/>
          </ac:spMkLst>
        </pc:spChg>
        <pc:spChg chg="mod">
          <ac:chgData name="정연 이" userId="4bd952b3c1c02fd0" providerId="LiveId" clId="{5F78601F-EA55-4B80-B5BB-F109ACC152A6}" dt="2025-06-10T08:59:35.104" v="362" actId="1036"/>
          <ac:spMkLst>
            <pc:docMk/>
            <pc:sldMk cId="2762357304" sldId="264"/>
            <ac:spMk id="12" creationId="{5D06DB75-83A6-813B-574D-07BD0274037D}"/>
          </ac:spMkLst>
        </pc:spChg>
        <pc:picChg chg="mod">
          <ac:chgData name="정연 이" userId="4bd952b3c1c02fd0" providerId="LiveId" clId="{5F78601F-EA55-4B80-B5BB-F109ACC152A6}" dt="2025-06-10T08:53:21.645" v="5" actId="1076"/>
          <ac:picMkLst>
            <pc:docMk/>
            <pc:sldMk cId="2762357304" sldId="264"/>
            <ac:picMk id="3" creationId="{F5204C04-C52D-1BF3-4BD0-698592069472}"/>
          </ac:picMkLst>
        </pc:picChg>
        <pc:picChg chg="add mod">
          <ac:chgData name="정연 이" userId="4bd952b3c1c02fd0" providerId="LiveId" clId="{5F78601F-EA55-4B80-B5BB-F109ACC152A6}" dt="2025-06-10T08:59:35.104" v="362" actId="1036"/>
          <ac:picMkLst>
            <pc:docMk/>
            <pc:sldMk cId="2762357304" sldId="264"/>
            <ac:picMk id="6" creationId="{3CC7462E-F541-EA77-5850-E39DCB5536E3}"/>
          </ac:picMkLst>
        </pc:picChg>
        <pc:picChg chg="del">
          <ac:chgData name="정연 이" userId="4bd952b3c1c02fd0" providerId="LiveId" clId="{5F78601F-EA55-4B80-B5BB-F109ACC152A6}" dt="2025-06-12T02:12:54.734" v="394" actId="478"/>
          <ac:picMkLst>
            <pc:docMk/>
            <pc:sldMk cId="2762357304" sldId="264"/>
            <ac:picMk id="9" creationId="{80204810-FD62-D53F-343D-D6755716B80A}"/>
          </ac:picMkLst>
        </pc:picChg>
        <pc:picChg chg="add mod">
          <ac:chgData name="정연 이" userId="4bd952b3c1c02fd0" providerId="LiveId" clId="{5F78601F-EA55-4B80-B5BB-F109ACC152A6}" dt="2025-06-10T08:59:35.104" v="362" actId="1036"/>
          <ac:picMkLst>
            <pc:docMk/>
            <pc:sldMk cId="2762357304" sldId="264"/>
            <ac:picMk id="14" creationId="{22EE589D-7303-3665-DCD0-E769BBD9842A}"/>
          </ac:picMkLst>
        </pc:picChg>
        <pc:picChg chg="add mod">
          <ac:chgData name="정연 이" userId="4bd952b3c1c02fd0" providerId="LiveId" clId="{5F78601F-EA55-4B80-B5BB-F109ACC152A6}" dt="2025-06-10T08:59:35.104" v="362" actId="1036"/>
          <ac:picMkLst>
            <pc:docMk/>
            <pc:sldMk cId="2762357304" sldId="264"/>
            <ac:picMk id="4098" creationId="{34DB9622-7710-68D9-6B5F-4AD999D1D78D}"/>
          </ac:picMkLst>
        </pc:picChg>
      </pc:sldChg>
      <pc:sldChg chg="addSp delSp modSp add mod ord">
        <pc:chgData name="정연 이" userId="4bd952b3c1c02fd0" providerId="LiveId" clId="{5F78601F-EA55-4B80-B5BB-F109ACC152A6}" dt="2025-06-12T02:46:35.109" v="1702" actId="1036"/>
        <pc:sldMkLst>
          <pc:docMk/>
          <pc:sldMk cId="1884902988" sldId="265"/>
        </pc:sldMkLst>
        <pc:spChg chg="del mod">
          <ac:chgData name="정연 이" userId="4bd952b3c1c02fd0" providerId="LiveId" clId="{5F78601F-EA55-4B80-B5BB-F109ACC152A6}" dt="2025-06-12T02:43:28.924" v="1654" actId="478"/>
          <ac:spMkLst>
            <pc:docMk/>
            <pc:sldMk cId="1884902988" sldId="265"/>
            <ac:spMk id="6" creationId="{AB954BDA-83E5-C41C-04C9-CD02D0871CE2}"/>
          </ac:spMkLst>
        </pc:spChg>
        <pc:spChg chg="mod">
          <ac:chgData name="정연 이" userId="4bd952b3c1c02fd0" providerId="LiveId" clId="{5F78601F-EA55-4B80-B5BB-F109ACC152A6}" dt="2025-06-12T02:46:35.109" v="1702" actId="1036"/>
          <ac:spMkLst>
            <pc:docMk/>
            <pc:sldMk cId="1884902988" sldId="265"/>
            <ac:spMk id="7" creationId="{3977AA45-287F-E850-F7A3-ED4B245308DC}"/>
          </ac:spMkLst>
        </pc:spChg>
        <pc:spChg chg="del mod">
          <ac:chgData name="정연 이" userId="4bd952b3c1c02fd0" providerId="LiveId" clId="{5F78601F-EA55-4B80-B5BB-F109ACC152A6}" dt="2025-06-12T02:14:41.135" v="448" actId="478"/>
          <ac:spMkLst>
            <pc:docMk/>
            <pc:sldMk cId="1884902988" sldId="265"/>
            <ac:spMk id="10" creationId="{E70FCBCC-E7F0-E281-8A20-35BE7CE4CD96}"/>
          </ac:spMkLst>
        </pc:spChg>
        <pc:graphicFrameChg chg="add mod modGraphic">
          <ac:chgData name="정연 이" userId="4bd952b3c1c02fd0" providerId="LiveId" clId="{5F78601F-EA55-4B80-B5BB-F109ACC152A6}" dt="2025-06-12T02:45:49.885" v="1669" actId="1076"/>
          <ac:graphicFrameMkLst>
            <pc:docMk/>
            <pc:sldMk cId="1884902988" sldId="265"/>
            <ac:graphicFrameMk id="4" creationId="{331A2319-FCD9-4D85-581D-128A640293D9}"/>
          </ac:graphicFrameMkLst>
        </pc:graphicFrameChg>
        <pc:picChg chg="mod">
          <ac:chgData name="정연 이" userId="4bd952b3c1c02fd0" providerId="LiveId" clId="{5F78601F-EA55-4B80-B5BB-F109ACC152A6}" dt="2025-06-12T02:46:35.109" v="1702" actId="1036"/>
          <ac:picMkLst>
            <pc:docMk/>
            <pc:sldMk cId="1884902988" sldId="265"/>
            <ac:picMk id="8" creationId="{DC5FC1F5-396D-2E24-BEDA-DA484F5C82C5}"/>
          </ac:picMkLst>
        </pc:picChg>
        <pc:picChg chg="del">
          <ac:chgData name="정연 이" userId="4bd952b3c1c02fd0" providerId="LiveId" clId="{5F78601F-EA55-4B80-B5BB-F109ACC152A6}" dt="2025-06-12T02:16:52.302" v="502" actId="478"/>
          <ac:picMkLst>
            <pc:docMk/>
            <pc:sldMk cId="1884902988" sldId="265"/>
            <ac:picMk id="13" creationId="{5A05168E-8420-1F3D-740C-42C2595F5C1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BdTVWnuKpU?feature=oembed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5400000">
            <a:off x="9423400" y="2705100"/>
            <a:ext cx="9804400" cy="1022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200" y="5473700"/>
            <a:ext cx="292100" cy="2921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 rot="5400000">
            <a:off x="-2489200" y="-2387600"/>
            <a:ext cx="6731000" cy="7480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6200000">
            <a:off x="8890000" y="-8966200"/>
            <a:ext cx="571500" cy="18338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1765300"/>
            <a:ext cx="14554200" cy="65913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299200" y="5245510"/>
            <a:ext cx="5829300" cy="1066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6000" b="0" i="0" u="none" strike="noStrike" spc="-200" dirty="0" err="1">
                <a:solidFill>
                  <a:srgbClr val="607455"/>
                </a:solidFill>
                <a:ea typeface="NIXGONFONTS-L V2.0"/>
              </a:rPr>
              <a:t>치즈조</a:t>
            </a:r>
            <a:endParaRPr lang="ko-KR" sz="6000" b="0" i="0" u="none" strike="noStrike" spc="-200" dirty="0">
              <a:solidFill>
                <a:srgbClr val="607455"/>
              </a:solidFill>
              <a:ea typeface="NIXGONFONTS-L V2.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00571" y="2851150"/>
            <a:ext cx="14770100" cy="186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7200" b="0" i="0" u="none" strike="noStrike" spc="-400" dirty="0">
                <a:solidFill>
                  <a:srgbClr val="607455"/>
                </a:solidFill>
                <a:ea typeface="NIXGONFONTS-M V2.0"/>
              </a:rPr>
              <a:t>낙농의 탄소배출 위험요소억제 및 활용방안</a:t>
            </a:r>
            <a:endParaRPr lang="ko-KR" sz="7200" b="0" i="0" u="none" strike="noStrike" spc="-400" dirty="0">
              <a:solidFill>
                <a:srgbClr val="607455"/>
              </a:solidFill>
              <a:ea typeface="NIXGONFONTS-M V2.0"/>
            </a:endParaRPr>
          </a:p>
        </p:txBody>
      </p:sp>
      <p:pic>
        <p:nvPicPr>
          <p:cNvPr id="11" name="Picture 11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733800" y="4470400"/>
            <a:ext cx="10800000" cy="254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5400000">
            <a:off x="12369800" y="2781300"/>
            <a:ext cx="7569200" cy="75819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400" y="6134100"/>
            <a:ext cx="9372600" cy="25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8900" y="2946400"/>
            <a:ext cx="292100" cy="2921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926041" y="3238500"/>
            <a:ext cx="4521200" cy="298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en-US" altLang="ko-KR" sz="9000" spc="-400" dirty="0">
                <a:solidFill>
                  <a:srgbClr val="F4F5EF"/>
                </a:solidFill>
                <a:ea typeface="NIXGONFONTS-M V2.0"/>
              </a:rPr>
              <a:t>Q &amp; A</a:t>
            </a:r>
            <a:endParaRPr lang="ko-KR" sz="9000" b="0" i="0" u="none" strike="noStrike" spc="-400" dirty="0">
              <a:solidFill>
                <a:srgbClr val="F4F5EF"/>
              </a:solidFill>
              <a:ea typeface="NIXGONFONTS-M V2.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03400" y="6642100"/>
            <a:ext cx="11988800" cy="927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5200" b="0" i="0" u="none" strike="noStrike" spc="-200" dirty="0">
                <a:solidFill>
                  <a:srgbClr val="F4F5EF"/>
                </a:solidFill>
                <a:ea typeface="NIXGONFONTS-L V2.0"/>
              </a:rPr>
              <a:t>이제</a:t>
            </a:r>
            <a:r>
              <a:rPr lang="en-US" sz="5200" b="0" i="0" u="none" strike="noStrike" spc="-200" dirty="0">
                <a:solidFill>
                  <a:srgbClr val="F4F5EF"/>
                </a:solidFill>
                <a:latin typeface="NIXGONFONTS-L V2.0"/>
              </a:rPr>
              <a:t> </a:t>
            </a:r>
            <a:r>
              <a:rPr lang="ko-KR" sz="5200" b="0" i="0" u="none" strike="noStrike" spc="-200" dirty="0">
                <a:solidFill>
                  <a:srgbClr val="F4F5EF"/>
                </a:solidFill>
                <a:ea typeface="NIXGONFONTS-L V2.0"/>
              </a:rPr>
              <a:t>발표를</a:t>
            </a:r>
            <a:r>
              <a:rPr lang="en-US" sz="5200" b="0" i="0" u="none" strike="noStrike" spc="-200" dirty="0">
                <a:solidFill>
                  <a:srgbClr val="F4F5EF"/>
                </a:solidFill>
                <a:latin typeface="NIXGONFONTS-L V2.0"/>
              </a:rPr>
              <a:t> </a:t>
            </a:r>
            <a:r>
              <a:rPr lang="ko-KR" sz="5200" b="0" i="0" u="none" strike="noStrike" spc="-200" dirty="0">
                <a:solidFill>
                  <a:srgbClr val="F4F5EF"/>
                </a:solidFill>
                <a:ea typeface="NIXGONFONTS-L V2.0"/>
              </a:rPr>
              <a:t>마칩니다</a:t>
            </a:r>
            <a:r>
              <a:rPr lang="en-US" sz="5200" b="0" i="0" u="none" strike="noStrike" spc="-200" dirty="0">
                <a:solidFill>
                  <a:srgbClr val="F4F5EF"/>
                </a:solidFill>
                <a:latin typeface="NIXGONFONTS-L V2.0"/>
              </a:rPr>
              <a:t>. </a:t>
            </a:r>
            <a:r>
              <a:rPr lang="ko-KR" altLang="en-US" sz="5200" spc="-200" dirty="0">
                <a:solidFill>
                  <a:srgbClr val="F4F5EF"/>
                </a:solidFill>
                <a:ea typeface="NIXGONFONTS-L V2.0"/>
              </a:rPr>
              <a:t>감사합니다</a:t>
            </a:r>
            <a:r>
              <a:rPr lang="en-US" altLang="ko-KR" sz="5200" spc="-200" dirty="0">
                <a:solidFill>
                  <a:srgbClr val="F4F5EF"/>
                </a:solidFill>
                <a:ea typeface="NIXGONFONTS-L V2.0"/>
              </a:rPr>
              <a:t>.</a:t>
            </a:r>
            <a:endParaRPr lang="en-US" sz="5200" spc="-200" dirty="0">
              <a:solidFill>
                <a:srgbClr val="F4F5EF"/>
              </a:solidFill>
              <a:ea typeface="NIXGONFONTS-L V2.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231900"/>
            <a:ext cx="381000" cy="381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98600" y="901700"/>
            <a:ext cx="2590800" cy="1549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sz="8700" b="0" i="0" u="none" strike="noStrike" spc="-300">
                <a:solidFill>
                  <a:srgbClr val="F4F5EF"/>
                </a:solidFill>
                <a:ea typeface="NIXGONFONTS-M V2.0"/>
              </a:rPr>
              <a:t>목</a:t>
            </a:r>
            <a:r>
              <a:rPr lang="en-US" sz="8700" b="0" i="0" u="none" strike="noStrike" spc="-300">
                <a:solidFill>
                  <a:srgbClr val="F4F5EF"/>
                </a:solidFill>
                <a:latin typeface="NIXGONFONTS-M V2.0"/>
              </a:rPr>
              <a:t> </a:t>
            </a:r>
            <a:r>
              <a:rPr lang="ko-KR" sz="8700" b="0" i="0" u="none" strike="noStrike" spc="-300">
                <a:solidFill>
                  <a:srgbClr val="F4F5EF"/>
                </a:solidFill>
                <a:ea typeface="NIXGONFONTS-M V2.0"/>
              </a:rPr>
              <a:t>차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00" y="3035300"/>
            <a:ext cx="9613900" cy="25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144000" y="3517900"/>
            <a:ext cx="5969000" cy="3200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607455"/>
                </a:solidFill>
                <a:ea typeface="Pretendard Light"/>
              </a:rPr>
              <a:t>개요</a:t>
            </a:r>
            <a:endParaRPr lang="en-US" altLang="ko-KR" sz="3600" b="0" i="0" u="none" strike="noStrike" spc="-100" dirty="0">
              <a:solidFill>
                <a:srgbClr val="607455"/>
              </a:solidFill>
              <a:ea typeface="Pretendard Light"/>
            </a:endParaRPr>
          </a:p>
          <a:p>
            <a:pPr lvl="0" algn="l">
              <a:lnSpc>
                <a:spcPct val="166000"/>
              </a:lnSpc>
            </a:pPr>
            <a:r>
              <a:rPr lang="ko-KR" altLang="en-US" sz="3600" spc="-100" dirty="0">
                <a:solidFill>
                  <a:srgbClr val="607455"/>
                </a:solidFill>
                <a:ea typeface="Pretendard Light"/>
              </a:rPr>
              <a:t>탄소배출 억제방안</a:t>
            </a:r>
            <a:endParaRPr lang="ko-KR" sz="3600" b="0" i="0" u="none" strike="noStrike" spc="-100" dirty="0">
              <a:solidFill>
                <a:srgbClr val="607455"/>
              </a:solidFill>
              <a:ea typeface="Pretendard Light"/>
            </a:endParaRPr>
          </a:p>
          <a:p>
            <a:pPr lvl="0" algn="l">
              <a:lnSpc>
                <a:spcPct val="166000"/>
              </a:lnSpc>
            </a:pPr>
            <a:r>
              <a:rPr lang="ko-KR" altLang="en-US" sz="3600" b="0" i="0" u="none" strike="noStrike" spc="-100" dirty="0">
                <a:solidFill>
                  <a:srgbClr val="607455"/>
                </a:solidFill>
                <a:ea typeface="Pretendard Light"/>
              </a:rPr>
              <a:t>활용방안</a:t>
            </a:r>
            <a:endParaRPr lang="en-US" altLang="ko-KR" sz="3600" b="0" i="0" u="none" strike="noStrike" spc="-100" dirty="0">
              <a:solidFill>
                <a:srgbClr val="607455"/>
              </a:solidFill>
              <a:ea typeface="Pretendard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57165" y="3721100"/>
            <a:ext cx="952500" cy="2743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607455"/>
                </a:solidFill>
                <a:latin typeface="Pretendard SemiBold"/>
              </a:rPr>
              <a:t>01</a:t>
            </a:r>
          </a:p>
          <a:p>
            <a:pPr lvl="0" algn="l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607455"/>
                </a:solidFill>
                <a:latin typeface="Pretendard SemiBold"/>
              </a:rPr>
              <a:t>02</a:t>
            </a:r>
          </a:p>
          <a:p>
            <a:pPr lvl="0" algn="l">
              <a:lnSpc>
                <a:spcPct val="166000"/>
              </a:lnSpc>
            </a:pPr>
            <a:r>
              <a:rPr lang="en-US" sz="3600" b="0" i="0" u="none" strike="noStrike" spc="-100" dirty="0">
                <a:solidFill>
                  <a:srgbClr val="607455"/>
                </a:solidFill>
                <a:latin typeface="Pretendard SemiBold"/>
              </a:rPr>
              <a:t>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4F7DD0-564E-9075-6137-42CDEF96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1AB5CC-545B-C72B-E111-9A1B2BEB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76102F1-D2FC-8E15-D814-C6214B95B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66C21D5-2A6F-5656-389E-E07B12C3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977AA45-287F-E850-F7A3-ED4B245308DC}"/>
              </a:ext>
            </a:extLst>
          </p:cNvPr>
          <p:cNvSpPr txBox="1"/>
          <p:nvPr/>
        </p:nvSpPr>
        <p:spPr>
          <a:xfrm>
            <a:off x="1524000" y="1074200"/>
            <a:ext cx="32766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spc="-200" dirty="0" err="1">
                <a:solidFill>
                  <a:srgbClr val="F4F5EF"/>
                </a:solidFill>
                <a:ea typeface="NIXGONFONTS-L V2.0"/>
              </a:rPr>
              <a:t>치즈조</a:t>
            </a:r>
            <a:endParaRPr lang="en-US" altLang="ko-KR" sz="4800" spc="-200" dirty="0">
              <a:solidFill>
                <a:srgbClr val="F4F5EF"/>
              </a:solidFill>
              <a:ea typeface="NIXGONFONTS-L V2.0"/>
            </a:endParaRPr>
          </a:p>
          <a:p>
            <a:pPr lvl="0" algn="l">
              <a:lnSpc>
                <a:spcPct val="99600"/>
              </a:lnSpc>
            </a:pPr>
            <a:r>
              <a:rPr lang="ko-KR" altLang="en-US" sz="4800" spc="-200" dirty="0">
                <a:solidFill>
                  <a:srgbClr val="F4F5EF"/>
                </a:solidFill>
                <a:ea typeface="NIXGONFONTS-L V2.0"/>
              </a:rPr>
              <a:t>조원소개</a:t>
            </a:r>
            <a:endParaRPr lang="en-US" sz="4800" spc="-200" dirty="0">
              <a:solidFill>
                <a:srgbClr val="F4F5EF"/>
              </a:solidFill>
              <a:ea typeface="NIXGONFONTS-L V2.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C5FC1F5-396D-2E24-BEDA-DA484F5C82C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382300"/>
            <a:ext cx="1905000" cy="18000"/>
          </a:xfrm>
          <a:prstGeom prst="rect">
            <a:avLst/>
          </a:prstGeom>
        </p:spPr>
      </p:pic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331A2319-FCD9-4D85-581D-128A64029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8141"/>
              </p:ext>
            </p:extLst>
          </p:nvPr>
        </p:nvGraphicFramePr>
        <p:xfrm>
          <a:off x="7070725" y="1386520"/>
          <a:ext cx="9226550" cy="74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1509">
                  <a:extLst>
                    <a:ext uri="{9D8B030D-6E8A-4147-A177-3AD203B41FA5}">
                      <a16:colId xmlns:a16="http://schemas.microsoft.com/office/drawing/2014/main" val="4229404392"/>
                    </a:ext>
                  </a:extLst>
                </a:gridCol>
                <a:gridCol w="6675041">
                  <a:extLst>
                    <a:ext uri="{9D8B030D-6E8A-4147-A177-3AD203B41FA5}">
                      <a16:colId xmlns:a16="http://schemas.microsoft.com/office/drawing/2014/main" val="3012717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chemeClr val="bg1"/>
                          </a:solidFill>
                          <a:latin typeface="+mn-lt"/>
                          <a:ea typeface="Pretendard Medium"/>
                          <a:cs typeface="+mn-cs"/>
                        </a:rPr>
                        <a:t>성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554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chemeClr val="bg1"/>
                          </a:solidFill>
                          <a:latin typeface="+mn-lt"/>
                          <a:ea typeface="Pretendard Medium"/>
                          <a:cs typeface="+mn-cs"/>
                        </a:rPr>
                        <a:t>소속 </a:t>
                      </a:r>
                      <a:r>
                        <a:rPr lang="en-US" altLang="ko-KR" sz="3200" kern="1200" dirty="0">
                          <a:solidFill>
                            <a:schemeClr val="bg1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chemeClr val="bg1"/>
                          </a:solidFill>
                          <a:latin typeface="+mn-lt"/>
                          <a:ea typeface="Pretendard Medium"/>
                          <a:cs typeface="+mn-cs"/>
                        </a:rPr>
                        <a:t>부서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55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328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en-US" altLang="ko-KR" sz="3200" b="1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*</a:t>
                      </a:r>
                      <a:r>
                        <a:rPr lang="ko-KR" altLang="en-US" sz="3200" b="1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조장</a:t>
                      </a:r>
                      <a:r>
                        <a:rPr lang="en-US" altLang="ko-KR" sz="3200" b="1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* </a:t>
                      </a:r>
                      <a:r>
                        <a:rPr lang="ko-KR" altLang="en-US" sz="3200" b="1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이한호</a:t>
                      </a:r>
                      <a:endParaRPr lang="ko-KR" altLang="en-US" sz="3200" b="1" kern="1200" dirty="0">
                        <a:solidFill>
                          <a:srgbClr val="607455"/>
                        </a:solidFill>
                        <a:latin typeface="+mn-lt"/>
                        <a:ea typeface="Pretendard Medium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서울우유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환경정책팀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794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김민지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매일유업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평택공장 품질보증팀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50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김정호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㈜</a:t>
                      </a: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에치와이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천안공장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390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박민석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삼익유가공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경영지원팀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126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손준혁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㈜</a:t>
                      </a: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에치와이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재해안전팀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765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이재연</a:t>
                      </a:r>
                      <a:endParaRPr lang="ko-KR" altLang="en-US" sz="3200" kern="1200" dirty="0">
                        <a:solidFill>
                          <a:srgbClr val="607455"/>
                        </a:solidFill>
                        <a:latin typeface="+mn-lt"/>
                        <a:ea typeface="Pretendard Medium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남양유업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세종공장 품질보증팀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4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이정연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남양유업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중앙연구소 개발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5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316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최준규</a:t>
                      </a:r>
                      <a:endParaRPr lang="ko-KR" altLang="en-US" sz="3200" kern="1200" dirty="0">
                        <a:solidFill>
                          <a:srgbClr val="607455"/>
                        </a:solidFill>
                        <a:latin typeface="+mn-lt"/>
                        <a:ea typeface="Pretendard Medium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㈜</a:t>
                      </a: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데어리젠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 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/ </a:t>
                      </a: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본사치즈공장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 식품안전팀</a:t>
                      </a:r>
                      <a:endParaRPr lang="en-US" altLang="ko-KR" sz="3200" kern="1200" dirty="0">
                        <a:solidFill>
                          <a:srgbClr val="607455"/>
                        </a:solidFill>
                        <a:latin typeface="+mn-lt"/>
                        <a:ea typeface="Pretendard Medium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6014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 err="1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황성태</a:t>
                      </a:r>
                      <a:endParaRPr lang="ko-KR" altLang="en-US" sz="3200" kern="1200" dirty="0">
                        <a:solidFill>
                          <a:srgbClr val="607455"/>
                        </a:solidFill>
                        <a:latin typeface="+mn-lt"/>
                        <a:ea typeface="Pretendard Medium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ct val="149400"/>
                        </a:lnSpc>
                      </a:pP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동원</a:t>
                      </a:r>
                      <a:r>
                        <a:rPr lang="en-US" altLang="ko-KR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F&amp;B / </a:t>
                      </a:r>
                      <a:r>
                        <a:rPr lang="ko-KR" altLang="en-US" sz="3200" kern="1200" dirty="0">
                          <a:solidFill>
                            <a:srgbClr val="607455"/>
                          </a:solidFill>
                          <a:latin typeface="+mn-lt"/>
                          <a:ea typeface="Pretendard Medium"/>
                          <a:cs typeface="+mn-cs"/>
                        </a:rPr>
                        <a:t>수원공장 생산팀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7789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90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91400" y="876300"/>
            <a:ext cx="7759700" cy="372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소 한 마리당 메탄가스 배출량 최대 </a:t>
            </a: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0.5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톤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이산화탄소 </a:t>
            </a:r>
            <a:r>
              <a:rPr lang="ko-KR" altLang="en-US" sz="3200" dirty="0" err="1">
                <a:solidFill>
                  <a:srgbClr val="607455"/>
                </a:solidFill>
                <a:ea typeface="Pretendard Medium"/>
              </a:rPr>
              <a:t>환산시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10.5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톤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전세계 온실가스 배출량 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5~6</a:t>
            </a: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%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가</a:t>
            </a: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 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소에서 기인</a:t>
            </a:r>
            <a:endParaRPr lang="en-US" sz="3200" b="0" i="0" u="none" strike="noStrike" dirty="0">
              <a:solidFill>
                <a:srgbClr val="607455"/>
              </a:solidFill>
              <a:latin typeface="Pretendard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>
                <a:solidFill>
                  <a:srgbClr val="F4F5EF"/>
                </a:solidFill>
                <a:latin typeface="NIXGONFONTS-L V2.0"/>
              </a:rPr>
              <a:t>01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개요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503C0CC-73B6-B67E-CB5F-15B0DA3F2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4748" y="4914900"/>
            <a:ext cx="6083300" cy="37028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CC830-3CE1-0DCA-7341-665854EBA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228434-A30C-CC15-2AC4-C54C3C25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BB17BF2-DB51-D3D8-7E19-13F6F0007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825500"/>
            <a:ext cx="114935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3AE26FC-E761-2427-37A5-AB72BD25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6136BCC-0A83-3E8A-D32F-B21B30B0BE95}"/>
              </a:ext>
            </a:extLst>
          </p:cNvPr>
          <p:cNvSpPr txBox="1"/>
          <p:nvPr/>
        </p:nvSpPr>
        <p:spPr>
          <a:xfrm>
            <a:off x="9296400" y="3098800"/>
            <a:ext cx="8153400" cy="372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</a:t>
            </a:r>
            <a:r>
              <a:rPr lang="ko-KR" altLang="en-US" sz="3200" b="0" i="0" u="none" strike="noStrike" dirty="0" err="1">
                <a:solidFill>
                  <a:srgbClr val="607455"/>
                </a:solidFill>
                <a:ea typeface="Pretendard Medium"/>
              </a:rPr>
              <a:t>저메탄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 사료 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메탄 저감제가 함유된 사료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소에게 급이시 장내 메탄가스 배출량 </a:t>
            </a: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20% 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감축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농림부에서 </a:t>
            </a:r>
            <a:r>
              <a:rPr lang="ko-KR" altLang="en-US" sz="3200" dirty="0" err="1">
                <a:solidFill>
                  <a:srgbClr val="607455"/>
                </a:solidFill>
                <a:ea typeface="Pretendard Medium"/>
              </a:rPr>
              <a:t>저메탄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사료 급이 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2.5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만원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/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마리 지원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9B1CBAB-2F7C-1748-18B9-F09154B222B2}"/>
              </a:ext>
            </a:extLst>
          </p:cNvPr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 dirty="0">
                <a:solidFill>
                  <a:srgbClr val="F4F5EF"/>
                </a:solidFill>
                <a:latin typeface="NIXGONFONTS-L V2.0"/>
              </a:rPr>
              <a:t>02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2DDB8D4-0E32-BD46-AA06-7D616CC53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065776B2-716E-E4A8-4D81-F57A76D731F7}"/>
              </a:ext>
            </a:extLst>
          </p:cNvPr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탄소배출 억제방안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E60995-6E75-8C66-E3E7-8509E0835B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16" t="7569" r="15001" b="4917"/>
          <a:stretch/>
        </p:blipFill>
        <p:spPr>
          <a:xfrm>
            <a:off x="5943600" y="2400300"/>
            <a:ext cx="3340100" cy="573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91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A5DC1A-61CF-96E8-747C-DEE49BCB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B24E9F-7561-B0A2-0D4A-0EEBB45891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C0DB1B9-ABE6-B416-9290-390B2713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494C3C-F786-DAF8-A30D-419EF1366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5371376-4EB9-E951-834C-B1FDEEAB38E2}"/>
              </a:ext>
            </a:extLst>
          </p:cNvPr>
          <p:cNvSpPr txBox="1"/>
          <p:nvPr/>
        </p:nvSpPr>
        <p:spPr>
          <a:xfrm>
            <a:off x="9505950" y="5308600"/>
            <a:ext cx="7759700" cy="3721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적색 해조류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분변에 적색 해조류를 살포하는 방식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최대 </a:t>
            </a:r>
            <a:r>
              <a:rPr lang="en-US" altLang="ko-KR" sz="3200" b="0" i="0" u="none" strike="noStrike" dirty="0">
                <a:solidFill>
                  <a:srgbClr val="607455"/>
                </a:solidFill>
                <a:ea typeface="Pretendard Medium"/>
              </a:rPr>
              <a:t>65% </a:t>
            </a: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메탄가스 발생 억제 효과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1F3634-5C24-AD64-C2F7-6125F2553A09}"/>
              </a:ext>
            </a:extLst>
          </p:cNvPr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 dirty="0">
                <a:solidFill>
                  <a:srgbClr val="F4F5EF"/>
                </a:solidFill>
                <a:latin typeface="NIXGONFONTS-L V2.0"/>
              </a:rPr>
              <a:t>02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C7B44CC-EC2E-0F17-4D4B-9AB2AD1A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90455D5-2DD1-21FB-EA6F-926BDCE13532}"/>
              </a:ext>
            </a:extLst>
          </p:cNvPr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탄소배출 억제방안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8EA2EE-7931-DCE4-646C-EF298881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45" y="1631746"/>
            <a:ext cx="5405955" cy="372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478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36B6D-F2FE-9705-3ACD-165EE2A95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D2E860-5F40-4D40-3D79-2443E794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06C8BF-FA66-2E24-8066-0F45785D5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DD4BF6-1937-1745-4D2B-A3F1A0C7C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AFC6568-29D0-1C87-FE95-BD7B6989BB1B}"/>
              </a:ext>
            </a:extLst>
          </p:cNvPr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 dirty="0">
                <a:solidFill>
                  <a:srgbClr val="F4F5EF"/>
                </a:solidFill>
                <a:latin typeface="NIXGONFONTS-L V2.0"/>
              </a:rPr>
              <a:t>02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9A7C59-A6CB-5160-D6E5-7CF2373667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0209D4E-E1E7-6BF8-A659-FFAA6CA3AFD6}"/>
              </a:ext>
            </a:extLst>
          </p:cNvPr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탄소배출 억제방안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pic>
        <p:nvPicPr>
          <p:cNvPr id="4" name="온라인 미디어 3" title="친환경 축사는 물도 돈도 안 버립니다">
            <a:hlinkClick r:id="" action="ppaction://media"/>
            <a:extLst>
              <a:ext uri="{FF2B5EF4-FFF2-40B4-BE49-F238E27FC236}">
                <a16:creationId xmlns:a16="http://schemas.microsoft.com/office/drawing/2014/main" id="{3D58B423-AF28-7C2C-C0C5-90109E28D3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0591800" y="1770216"/>
            <a:ext cx="6400800" cy="725948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833E6A87-309C-5B39-F624-320F845DC8EA}"/>
              </a:ext>
            </a:extLst>
          </p:cNvPr>
          <p:cNvSpPr txBox="1"/>
          <p:nvPr/>
        </p:nvSpPr>
        <p:spPr>
          <a:xfrm>
            <a:off x="6553200" y="1257300"/>
            <a:ext cx="3479800" cy="1079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>
                <a:solidFill>
                  <a:srgbClr val="607455"/>
                </a:solidFill>
                <a:ea typeface="Pretendard Medium"/>
              </a:rPr>
              <a:t>● </a:t>
            </a:r>
            <a:r>
              <a:rPr lang="ko-KR" altLang="en-US" sz="3200">
                <a:solidFill>
                  <a:srgbClr val="607455"/>
                </a:solidFill>
                <a:ea typeface="Pretendard Medium"/>
              </a:rPr>
              <a:t>친환경 축사 예시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</p:txBody>
      </p:sp>
    </p:spTree>
    <p:extLst>
      <p:ext uri="{BB962C8B-B14F-4D97-AF65-F5344CB8AC3E}">
        <p14:creationId xmlns:p14="http://schemas.microsoft.com/office/powerpoint/2010/main" val="6129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236B6D-F2FE-9705-3ACD-165EE2A95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4D2E860-5F40-4D40-3D79-2443E794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506C8BF-FA66-2E24-8066-0F45785D5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DD4BF6-1937-1745-4D2B-A3F1A0C7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1AFC6568-29D0-1C87-FE95-BD7B6989BB1B}"/>
              </a:ext>
            </a:extLst>
          </p:cNvPr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 dirty="0">
                <a:solidFill>
                  <a:srgbClr val="F4F5EF"/>
                </a:solidFill>
                <a:latin typeface="NIXGONFONTS-L V2.0"/>
              </a:rPr>
              <a:t>02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59A7C59-A6CB-5160-D6E5-7CF237366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0209D4E-E1E7-6BF8-A659-FFAA6CA3AFD6}"/>
              </a:ext>
            </a:extLst>
          </p:cNvPr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탄소배출 억제방안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33E6A87-309C-5B39-F624-320F845DC8EA}"/>
              </a:ext>
            </a:extLst>
          </p:cNvPr>
          <p:cNvSpPr txBox="1"/>
          <p:nvPr/>
        </p:nvSpPr>
        <p:spPr>
          <a:xfrm>
            <a:off x="9829800" y="5981700"/>
            <a:ext cx="7543800" cy="297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축사 지붕 태양광 발전설비 설치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자가발전에 따른 전기 사용량 감축 효과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여름철 축사 내 기온상승 예방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 err="1">
                <a:solidFill>
                  <a:srgbClr val="607455"/>
                </a:solidFill>
                <a:ea typeface="Pretendard Medium"/>
              </a:rPr>
              <a:t>농외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소득 창출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(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전기 판매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)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</p:txBody>
      </p:sp>
      <p:pic>
        <p:nvPicPr>
          <p:cNvPr id="2050" name="Picture 2" descr="축사 태양광, 축산인들의 '제2의 월급'&quot; &lt; 신재생 &lt; 산업 &lt; 기사본문 - 이투뉴스">
            <a:extLst>
              <a:ext uri="{FF2B5EF4-FFF2-40B4-BE49-F238E27FC236}">
                <a16:creationId xmlns:a16="http://schemas.microsoft.com/office/drawing/2014/main" id="{1635FAFC-9D5F-BE82-BA08-B1DF7192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45" y="1042474"/>
            <a:ext cx="7232855" cy="482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1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665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20324-1ECE-32B9-3074-FD62D768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2A26F0D-215A-5EB3-63BC-8EC4BAED85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292100" y="4368800"/>
            <a:ext cx="8636000" cy="77851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5204C04-C52D-1BF3-4BD0-698592069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00" y="825500"/>
            <a:ext cx="11353800" cy="853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259FD62-4039-8EFB-1811-8DE92A453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00" y="0"/>
            <a:ext cx="584200" cy="10287000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E7CAF097-18F2-A240-F574-B0AE9492E924}"/>
              </a:ext>
            </a:extLst>
          </p:cNvPr>
          <p:cNvSpPr txBox="1"/>
          <p:nvPr/>
        </p:nvSpPr>
        <p:spPr>
          <a:xfrm>
            <a:off x="1524000" y="787400"/>
            <a:ext cx="901700" cy="850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sz="4800" b="0" i="0" u="none" strike="noStrike" spc="-200" dirty="0">
                <a:solidFill>
                  <a:srgbClr val="F4F5EF"/>
                </a:solidFill>
                <a:latin typeface="NIXGONFONTS-L V2.0"/>
              </a:rPr>
              <a:t>03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6664067-19DF-147D-E915-21FD5E496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51000"/>
            <a:ext cx="673100" cy="254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28F5D408-FE90-E9C1-F69F-986BDA1575AD}"/>
              </a:ext>
            </a:extLst>
          </p:cNvPr>
          <p:cNvSpPr txBox="1"/>
          <p:nvPr/>
        </p:nvSpPr>
        <p:spPr>
          <a:xfrm>
            <a:off x="1524000" y="1968500"/>
            <a:ext cx="3022600" cy="157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4800" b="0" i="0" u="none" strike="noStrike" spc="-200" dirty="0">
                <a:solidFill>
                  <a:srgbClr val="F4F5EF"/>
                </a:solidFill>
                <a:ea typeface="NIXGONFONTS-L V2.0"/>
              </a:rPr>
              <a:t>활용방안</a:t>
            </a:r>
            <a:endParaRPr lang="ko-KR" sz="4800" b="0" i="0" u="none" strike="noStrike" spc="-200" dirty="0">
              <a:solidFill>
                <a:srgbClr val="F4F5EF"/>
              </a:solidFill>
              <a:ea typeface="NIXGONFONTS-L V2.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5D06DB75-83A6-813B-574D-07BD0274037D}"/>
              </a:ext>
            </a:extLst>
          </p:cNvPr>
          <p:cNvSpPr txBox="1"/>
          <p:nvPr/>
        </p:nvSpPr>
        <p:spPr>
          <a:xfrm>
            <a:off x="8614287" y="5524500"/>
            <a:ext cx="8636000" cy="2971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49400"/>
              </a:lnSpc>
            </a:pPr>
            <a:r>
              <a:rPr lang="ko-KR" altLang="en-US" sz="3200" b="0" i="0" u="none" strike="noStrike" dirty="0">
                <a:solidFill>
                  <a:srgbClr val="607455"/>
                </a:solidFill>
                <a:ea typeface="Pretendard Medium"/>
              </a:rPr>
              <a:t>●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저탄소 농축산물 인증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온실가스 배출량을 </a:t>
            </a:r>
            <a:r>
              <a:rPr lang="ko-KR" altLang="en-US" sz="3200" dirty="0" err="1">
                <a:solidFill>
                  <a:srgbClr val="607455"/>
                </a:solidFill>
                <a:ea typeface="Pretendard Medium"/>
              </a:rPr>
              <a:t>충족별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평균보다 </a:t>
            </a: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10%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이상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 줄인 농가 대상</a:t>
            </a:r>
            <a:endParaRPr lang="en-US" altLang="ko-KR" sz="3200" dirty="0">
              <a:solidFill>
                <a:srgbClr val="607455"/>
              </a:solidFill>
              <a:ea typeface="Pretendard Medium"/>
            </a:endParaRPr>
          </a:p>
          <a:p>
            <a:pPr lvl="0" algn="l">
              <a:lnSpc>
                <a:spcPct val="149400"/>
              </a:lnSpc>
            </a:pPr>
            <a:r>
              <a:rPr lang="en-US" altLang="ko-KR" sz="3200" dirty="0">
                <a:solidFill>
                  <a:srgbClr val="607455"/>
                </a:solidFill>
                <a:ea typeface="Pretendard Medium"/>
              </a:rPr>
              <a:t>  - </a:t>
            </a:r>
            <a:r>
              <a:rPr lang="ko-KR" altLang="en-US" sz="3200" dirty="0">
                <a:solidFill>
                  <a:srgbClr val="607455"/>
                </a:solidFill>
                <a:ea typeface="Pretendard Medium"/>
              </a:rPr>
              <a:t>인증 활용한 브랜드 홍보 효과 및 친환경 이미지 제고</a:t>
            </a:r>
            <a:endParaRPr lang="en-US" altLang="ko-KR" sz="3200" b="0" i="0" u="none" strike="noStrike" dirty="0">
              <a:solidFill>
                <a:srgbClr val="607455"/>
              </a:solidFill>
              <a:ea typeface="Pretendard Medium"/>
            </a:endParaRPr>
          </a:p>
        </p:txBody>
      </p:sp>
      <p:pic>
        <p:nvPicPr>
          <p:cNvPr id="4098" name="Picture 2" descr="정부, 저탄소 축산물 인증제 시범사업 추진">
            <a:extLst>
              <a:ext uri="{FF2B5EF4-FFF2-40B4-BE49-F238E27FC236}">
                <a16:creationId xmlns:a16="http://schemas.microsoft.com/office/drawing/2014/main" id="{34DB9622-7710-68D9-6B5F-4AD999D1D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5570203"/>
            <a:ext cx="24193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CC7462E-F541-EA77-5850-E39DCB553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3723" y="1568450"/>
            <a:ext cx="4068301" cy="356063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2EE589D-7303-3665-DCD0-E769BBD984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132" y="1593850"/>
            <a:ext cx="5955367" cy="35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57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233</Words>
  <Application>Microsoft Office PowerPoint</Application>
  <PresentationFormat>사용자 지정</PresentationFormat>
  <Paragraphs>64</Paragraphs>
  <Slides>10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Arial</vt:lpstr>
      <vt:lpstr>NIXGONFONTS-L V2.0</vt:lpstr>
      <vt:lpstr>Calibri</vt:lpstr>
      <vt:lpstr>Pretendard Medium</vt:lpstr>
      <vt:lpstr>Pretendard SemiBold</vt:lpstr>
      <vt:lpstr>Pretendard Light</vt:lpstr>
      <vt:lpstr>NIXGONFONTS-M V2.0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이정연</dc:creator>
  <cp:lastModifiedBy>정연 이</cp:lastModifiedBy>
  <cp:revision>2</cp:revision>
  <dcterms:created xsi:type="dcterms:W3CDTF">2006-08-16T00:00:00Z</dcterms:created>
  <dcterms:modified xsi:type="dcterms:W3CDTF">2025-06-12T05:12:11Z</dcterms:modified>
</cp:coreProperties>
</file>